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/>
    <p:restoredTop sz="94610"/>
  </p:normalViewPr>
  <p:slideViewPr>
    <p:cSldViewPr snapToGrid="0" snapToObjects="1">
      <p:cViewPr varScale="1">
        <p:scale>
          <a:sx n="120" d="100"/>
          <a:sy n="120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147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clean_modern_presentation_slide_infographic_co_1_batch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37590" y="5481559"/>
            <a:ext cx="8084820" cy="768634"/>
          </a:xfrm>
          <a:prstGeom prst="roundRect">
            <a:avLst/>
          </a:prstGeom>
          <a:solidFill>
            <a:srgbClr val="FFFFFF"/>
          </a:solidFill>
          <a:ln w="15875">
            <a:solidFill>
              <a:srgbClr val="C9992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1600" tIns="50800" rIns="101600" bIns="50800" rtlCol="0" anchor="ctr"/>
          <a:lstStyle/>
          <a:p>
            <a:pPr algn="ctr"/>
            <a:r>
              <a:rPr sz="1600" b="1">
                <a:solidFill>
                  <a:srgbClr val="C99922"/>
                </a:solidFill>
                <a:latin typeface="Calibri"/>
              </a:rPr>
              <a:t>Pemateri</a:t>
            </a:r>
          </a:p>
          <a:p>
            <a:pPr algn="ctr"/>
            <a:r>
              <a:rPr sz="1900" b="1">
                <a:solidFill>
                  <a:srgbClr val="00513A"/>
                </a:solidFill>
                <a:latin typeface="Calibri"/>
              </a:rPr>
              <a:t>Dr. Rizal Fahmi, B.A., M.Pd</a:t>
            </a:r>
          </a:p>
          <a:p>
            <a:pPr algn="ctr"/>
            <a:r>
              <a:rPr sz="1250">
                <a:solidFill>
                  <a:srgbClr val="00513A"/>
                </a:solidFill>
                <a:latin typeface="Calibri"/>
              </a:rPr>
              <a:t>Kepala Pusat Pengabdian kepada Masyarakat LRPM UNIS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>
            <a:extLst>
              <a:ext uri="{FF2B5EF4-FFF2-40B4-BE49-F238E27FC236}">
                <a16:creationId xmlns:a16="http://schemas.microsoft.com/office/drawing/2014/main" id="{B1ECF236-2100-9B0C-B518-6388473BA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7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7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clean_corporate_institutional_presentation_slide_5_batch_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clean_corporate_institutional_presentation_slide_1_batch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wide_flat_vector_infographic_presentation_slide_2_batc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wide_presentation_slide_infographic_style_imag_3_batch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clean_corporate_institutional_presentation_slide_4_batch_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clean_corporate_educational_slide_design_overal_5_batch_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228600" y="182880"/>
            <a:ext cx="11731752" cy="647395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457200" y="320040"/>
            <a:ext cx="11274552" cy="41148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400" b="1">
                <a:solidFill>
                  <a:srgbClr val="005C32"/>
                </a:solidFill>
                <a:latin typeface="Arial"/>
              </a:rPr>
              <a:t>PEMBAGIAN 20 KELOMPOK KKK 2026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749808"/>
            <a:ext cx="11274552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050" b="0">
                <a:solidFill>
                  <a:srgbClr val="005C32"/>
                </a:solidFill>
                <a:latin typeface="Arial"/>
              </a:rPr>
              <a:t>Scan QR sesuai lokasi kelompok. Rincian DPL dan peserta ada pada slide berikutnya.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75488" y="1143000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Rounded Rectangle 6"/>
          <p:cNvSpPr/>
          <p:nvPr/>
        </p:nvSpPr>
        <p:spPr>
          <a:xfrm>
            <a:off x="548640" y="1225296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548640" y="1234440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2416" y="1216152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2416" y="1426464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Sudimara Pinang</a:t>
            </a:r>
          </a:p>
        </p:txBody>
      </p:sp>
      <p:pic>
        <p:nvPicPr>
          <p:cNvPr id="11" name="Picture 10" descr="qr_group_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808" y="1280160"/>
            <a:ext cx="594360" cy="5943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5216" y="201168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29 peserta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99616" y="201168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Kota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788920" y="1143000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ounded Rectangle 14"/>
          <p:cNvSpPr/>
          <p:nvPr/>
        </p:nvSpPr>
        <p:spPr>
          <a:xfrm>
            <a:off x="2862072" y="1225296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2862072" y="1234440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5848" y="1216152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55848" y="1426464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Nerogtog</a:t>
            </a:r>
          </a:p>
        </p:txBody>
      </p:sp>
      <p:pic>
        <p:nvPicPr>
          <p:cNvPr id="19" name="Picture 18" descr="qr_group_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0" y="1280160"/>
            <a:ext cx="594360" cy="5943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98648" y="201168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27 peserta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3048" y="201168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Kota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102352" y="1143000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Rounded Rectangle 22"/>
          <p:cNvSpPr/>
          <p:nvPr/>
        </p:nvSpPr>
        <p:spPr>
          <a:xfrm>
            <a:off x="5175504" y="1225296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5175504" y="1234440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69280" y="1216152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69280" y="1426464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Bugel</a:t>
            </a:r>
          </a:p>
        </p:txBody>
      </p:sp>
      <p:pic>
        <p:nvPicPr>
          <p:cNvPr id="27" name="Picture 26" descr="qr_group_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672" y="1280160"/>
            <a:ext cx="594360" cy="59436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212080" y="201168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33 peserta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26480" y="201168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Kota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415784" y="1143000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Rounded Rectangle 30"/>
          <p:cNvSpPr/>
          <p:nvPr/>
        </p:nvSpPr>
        <p:spPr>
          <a:xfrm>
            <a:off x="7488936" y="1225296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7488936" y="1234440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82712" y="1216152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2712" y="1426464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Cimone</a:t>
            </a:r>
          </a:p>
        </p:txBody>
      </p:sp>
      <p:pic>
        <p:nvPicPr>
          <p:cNvPr id="35" name="Picture 34" descr="qr_group_0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104" y="1280160"/>
            <a:ext cx="594360" cy="5943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25512" y="201168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31 peserta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39912" y="201168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Kota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29216" y="1143000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Rounded Rectangle 38"/>
          <p:cNvSpPr/>
          <p:nvPr/>
        </p:nvSpPr>
        <p:spPr>
          <a:xfrm>
            <a:off x="9802368" y="1225296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TextBox 39"/>
          <p:cNvSpPr txBox="1"/>
          <p:nvPr/>
        </p:nvSpPr>
        <p:spPr>
          <a:xfrm>
            <a:off x="9802368" y="1234440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296144" y="1216152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296144" y="1426464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Belendung</a:t>
            </a:r>
          </a:p>
        </p:txBody>
      </p:sp>
      <p:pic>
        <p:nvPicPr>
          <p:cNvPr id="43" name="Picture 42" descr="qr_group_0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6536" y="1280160"/>
            <a:ext cx="594360" cy="59436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838944" y="201168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30 peserta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753344" y="201168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Kota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75488" y="2606039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Rounded Rectangle 46"/>
          <p:cNvSpPr/>
          <p:nvPr/>
        </p:nvSpPr>
        <p:spPr>
          <a:xfrm>
            <a:off x="548640" y="2688335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8" name="TextBox 47"/>
          <p:cNvSpPr txBox="1"/>
          <p:nvPr/>
        </p:nvSpPr>
        <p:spPr>
          <a:xfrm>
            <a:off x="548640" y="269747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42416" y="2679191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6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42416" y="288950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Jurumudi</a:t>
            </a:r>
          </a:p>
        </p:txBody>
      </p:sp>
      <p:pic>
        <p:nvPicPr>
          <p:cNvPr id="51" name="Picture 50" descr="qr_group_0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808" y="2743199"/>
            <a:ext cx="594360" cy="59436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85216" y="347472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28 peserta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99616" y="347472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Kota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2788920" y="2606039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5" name="Rounded Rectangle 54"/>
          <p:cNvSpPr/>
          <p:nvPr/>
        </p:nvSpPr>
        <p:spPr>
          <a:xfrm>
            <a:off x="2862072" y="2688335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6" name="TextBox 55"/>
          <p:cNvSpPr txBox="1"/>
          <p:nvPr/>
        </p:nvSpPr>
        <p:spPr>
          <a:xfrm>
            <a:off x="2862072" y="269747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355848" y="2679191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7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355848" y="288950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Buaran Indah</a:t>
            </a:r>
          </a:p>
        </p:txBody>
      </p:sp>
      <p:pic>
        <p:nvPicPr>
          <p:cNvPr id="59" name="Picture 58" descr="qr_group_0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6240" y="2743199"/>
            <a:ext cx="594360" cy="59436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898648" y="347472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33 peserta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813048" y="347472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Kota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5102352" y="2606039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3" name="Rounded Rectangle 62"/>
          <p:cNvSpPr/>
          <p:nvPr/>
        </p:nvSpPr>
        <p:spPr>
          <a:xfrm>
            <a:off x="5175504" y="2688335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" name="TextBox 63"/>
          <p:cNvSpPr txBox="1"/>
          <p:nvPr/>
        </p:nvSpPr>
        <p:spPr>
          <a:xfrm>
            <a:off x="5175504" y="269747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8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669280" y="2679191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8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669280" y="288950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Kedaung Wetan</a:t>
            </a:r>
          </a:p>
        </p:txBody>
      </p:sp>
      <p:pic>
        <p:nvPicPr>
          <p:cNvPr id="67" name="Picture 66" descr="qr_group_08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9672" y="2743199"/>
            <a:ext cx="594360" cy="59436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5212080" y="347472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28 peserta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126480" y="347472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Kota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15784" y="2606039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1" name="Rounded Rectangle 70"/>
          <p:cNvSpPr/>
          <p:nvPr/>
        </p:nvSpPr>
        <p:spPr>
          <a:xfrm>
            <a:off x="7488936" y="2688335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7488936" y="269747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9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982712" y="2679191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9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982712" y="288950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Karangsari</a:t>
            </a:r>
          </a:p>
        </p:txBody>
      </p:sp>
      <p:pic>
        <p:nvPicPr>
          <p:cNvPr id="75" name="Picture 74" descr="qr_group_0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3104" y="2743199"/>
            <a:ext cx="594360" cy="59436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525512" y="347472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29 peserta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439912" y="347472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Kota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29216" y="2606039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9" name="Rounded Rectangle 78"/>
          <p:cNvSpPr/>
          <p:nvPr/>
        </p:nvSpPr>
        <p:spPr>
          <a:xfrm>
            <a:off x="9802368" y="2688335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0" name="TextBox 79"/>
          <p:cNvSpPr txBox="1"/>
          <p:nvPr/>
        </p:nvSpPr>
        <p:spPr>
          <a:xfrm>
            <a:off x="9802368" y="269747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10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0296144" y="2679191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10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0296144" y="288950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Tanah Tinggi</a:t>
            </a:r>
          </a:p>
        </p:txBody>
      </p:sp>
      <p:pic>
        <p:nvPicPr>
          <p:cNvPr id="83" name="Picture 82" descr="qr_group_10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6536" y="2743199"/>
            <a:ext cx="594360" cy="59436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9838944" y="347472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32 peserta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0753344" y="347472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Kota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475488" y="4069079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Rounded Rectangle 86"/>
          <p:cNvSpPr/>
          <p:nvPr/>
        </p:nvSpPr>
        <p:spPr>
          <a:xfrm>
            <a:off x="548640" y="4151375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8" name="TextBox 87"/>
          <p:cNvSpPr txBox="1"/>
          <p:nvPr/>
        </p:nvSpPr>
        <p:spPr>
          <a:xfrm>
            <a:off x="548640" y="416051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11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042416" y="4142231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11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042416" y="435254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Sindang Sono</a:t>
            </a:r>
          </a:p>
        </p:txBody>
      </p:sp>
      <p:pic>
        <p:nvPicPr>
          <p:cNvPr id="91" name="Picture 90" descr="qr_group_1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2808" y="4206240"/>
            <a:ext cx="594360" cy="59436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585216" y="4937759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31 peserta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499616" y="4937759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Kabupaten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2788920" y="4069079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5" name="Rounded Rectangle 94"/>
          <p:cNvSpPr/>
          <p:nvPr/>
        </p:nvSpPr>
        <p:spPr>
          <a:xfrm>
            <a:off x="2862072" y="4151375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6" name="TextBox 95"/>
          <p:cNvSpPr txBox="1"/>
          <p:nvPr/>
        </p:nvSpPr>
        <p:spPr>
          <a:xfrm>
            <a:off x="2862072" y="416051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12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355848" y="4142231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12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355848" y="435254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Kiara Payung</a:t>
            </a:r>
          </a:p>
        </p:txBody>
      </p:sp>
      <p:pic>
        <p:nvPicPr>
          <p:cNvPr id="99" name="Picture 98" descr="qr_group_1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6240" y="4206240"/>
            <a:ext cx="594360" cy="594360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2898648" y="4937759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29 peserta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813048" y="4937759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Kabupaten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102352" y="4069079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3" name="Rounded Rectangle 102"/>
          <p:cNvSpPr/>
          <p:nvPr/>
        </p:nvSpPr>
        <p:spPr>
          <a:xfrm>
            <a:off x="5175504" y="4151375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4" name="TextBox 103"/>
          <p:cNvSpPr txBox="1"/>
          <p:nvPr/>
        </p:nvSpPr>
        <p:spPr>
          <a:xfrm>
            <a:off x="5175504" y="416051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13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669280" y="4142231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13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669280" y="435254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Sukamanah</a:t>
            </a:r>
          </a:p>
        </p:txBody>
      </p:sp>
      <p:pic>
        <p:nvPicPr>
          <p:cNvPr id="107" name="Picture 106" descr="qr_group_1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9672" y="4206240"/>
            <a:ext cx="594360" cy="594360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5212080" y="4937759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31 peserta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126480" y="4937759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Kabupaten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415784" y="4069079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1" name="Rounded Rectangle 110"/>
          <p:cNvSpPr/>
          <p:nvPr/>
        </p:nvSpPr>
        <p:spPr>
          <a:xfrm>
            <a:off x="7488936" y="4151375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7488936" y="416051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14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7982712" y="4142231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14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982712" y="435254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Pangarengan</a:t>
            </a:r>
          </a:p>
        </p:txBody>
      </p:sp>
      <p:pic>
        <p:nvPicPr>
          <p:cNvPr id="115" name="Picture 114" descr="qr_group_14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33104" y="4206240"/>
            <a:ext cx="594360" cy="59436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7525512" y="4937759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29 peserta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8439912" y="4937759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Kabupaten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29216" y="4069079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9" name="Rounded Rectangle 118"/>
          <p:cNvSpPr/>
          <p:nvPr/>
        </p:nvSpPr>
        <p:spPr>
          <a:xfrm>
            <a:off x="9802368" y="4151375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0" name="TextBox 119"/>
          <p:cNvSpPr txBox="1"/>
          <p:nvPr/>
        </p:nvSpPr>
        <p:spPr>
          <a:xfrm>
            <a:off x="9802368" y="416051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15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296144" y="4142231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15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10296144" y="435254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Daon</a:t>
            </a:r>
          </a:p>
        </p:txBody>
      </p:sp>
      <p:pic>
        <p:nvPicPr>
          <p:cNvPr id="123" name="Picture 122" descr="qr_group_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46536" y="4206240"/>
            <a:ext cx="594360" cy="594360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9838944" y="4937759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29 peserta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753344" y="4937759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Kabupaten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475488" y="5532120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Rounded Rectangle 126"/>
          <p:cNvSpPr/>
          <p:nvPr/>
        </p:nvSpPr>
        <p:spPr>
          <a:xfrm>
            <a:off x="548640" y="5614416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8" name="TextBox 127"/>
          <p:cNvSpPr txBox="1"/>
          <p:nvPr/>
        </p:nvSpPr>
        <p:spPr>
          <a:xfrm>
            <a:off x="548640" y="562355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16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1042416" y="5605272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16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42416" y="581558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Kampung Besar</a:t>
            </a:r>
          </a:p>
        </p:txBody>
      </p:sp>
      <p:pic>
        <p:nvPicPr>
          <p:cNvPr id="131" name="Picture 130" descr="qr_group_16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92808" y="5669280"/>
            <a:ext cx="594360" cy="594360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585216" y="640080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30 peserta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1499616" y="640080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Kabupaten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2788920" y="5532120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5" name="Rounded Rectangle 134"/>
          <p:cNvSpPr/>
          <p:nvPr/>
        </p:nvSpPr>
        <p:spPr>
          <a:xfrm>
            <a:off x="2862072" y="5614416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6" name="TextBox 135"/>
          <p:cNvSpPr txBox="1"/>
          <p:nvPr/>
        </p:nvSpPr>
        <p:spPr>
          <a:xfrm>
            <a:off x="2862072" y="562355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17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3355848" y="5605272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17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3355848" y="581558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Ranca Gede</a:t>
            </a:r>
          </a:p>
        </p:txBody>
      </p:sp>
      <p:pic>
        <p:nvPicPr>
          <p:cNvPr id="139" name="Picture 138" descr="qr_group_17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06240" y="5669280"/>
            <a:ext cx="594360" cy="594360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2898648" y="640080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30 peserta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3813048" y="640080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Kabupaten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5102352" y="5532120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3" name="Rounded Rectangle 142"/>
          <p:cNvSpPr/>
          <p:nvPr/>
        </p:nvSpPr>
        <p:spPr>
          <a:xfrm>
            <a:off x="5175504" y="5614416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4" name="TextBox 143"/>
          <p:cNvSpPr txBox="1"/>
          <p:nvPr/>
        </p:nvSpPr>
        <p:spPr>
          <a:xfrm>
            <a:off x="5175504" y="562355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18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5669280" y="5605272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18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5669280" y="581558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Cikuya</a:t>
            </a:r>
          </a:p>
        </p:txBody>
      </p:sp>
      <p:pic>
        <p:nvPicPr>
          <p:cNvPr id="147" name="Picture 146" descr="qr_group_18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19672" y="5669280"/>
            <a:ext cx="594360" cy="594360"/>
          </a:xfrm>
          <a:prstGeom prst="rect">
            <a:avLst/>
          </a:prstGeom>
        </p:spPr>
      </p:pic>
      <p:sp>
        <p:nvSpPr>
          <p:cNvPr id="148" name="TextBox 147"/>
          <p:cNvSpPr txBox="1"/>
          <p:nvPr/>
        </p:nvSpPr>
        <p:spPr>
          <a:xfrm>
            <a:off x="5212080" y="640080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29 peserta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6126480" y="640080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Kabupaten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7415784" y="5532120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1" name="Rounded Rectangle 150"/>
          <p:cNvSpPr/>
          <p:nvPr/>
        </p:nvSpPr>
        <p:spPr>
          <a:xfrm>
            <a:off x="7488936" y="5614416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7488936" y="562355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19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7982712" y="5605272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19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982712" y="581558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Sindang Asih</a:t>
            </a:r>
          </a:p>
        </p:txBody>
      </p:sp>
      <p:pic>
        <p:nvPicPr>
          <p:cNvPr id="155" name="Picture 154" descr="qr_group_19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33104" y="5669280"/>
            <a:ext cx="594360" cy="594360"/>
          </a:xfrm>
          <a:prstGeom prst="rect">
            <a:avLst/>
          </a:prstGeom>
        </p:spPr>
      </p:pic>
      <p:sp>
        <p:nvSpPr>
          <p:cNvPr id="156" name="TextBox 155"/>
          <p:cNvSpPr txBox="1"/>
          <p:nvPr/>
        </p:nvSpPr>
        <p:spPr>
          <a:xfrm>
            <a:off x="7525512" y="640080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29 peserta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8439912" y="640080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Kabupaten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29216" y="5532120"/>
            <a:ext cx="2148840" cy="1298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9" name="Rounded Rectangle 158"/>
          <p:cNvSpPr/>
          <p:nvPr/>
        </p:nvSpPr>
        <p:spPr>
          <a:xfrm>
            <a:off x="9802368" y="5614416"/>
            <a:ext cx="43891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0" name="TextBox 159"/>
          <p:cNvSpPr txBox="1"/>
          <p:nvPr/>
        </p:nvSpPr>
        <p:spPr>
          <a:xfrm>
            <a:off x="9802368" y="5623559"/>
            <a:ext cx="438912" cy="27432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20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0296144" y="5605272"/>
            <a:ext cx="8686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00" b="1">
                <a:solidFill>
                  <a:srgbClr val="005C32"/>
                </a:solidFill>
                <a:latin typeface="Arial"/>
              </a:rPr>
              <a:t>Kelompok 20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0296144" y="5815583"/>
            <a:ext cx="868680" cy="365760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720" b="1">
                <a:solidFill>
                  <a:srgbClr val="181818"/>
                </a:solidFill>
                <a:latin typeface="Arial"/>
              </a:rPr>
              <a:t>Lebak Wangi</a:t>
            </a:r>
          </a:p>
        </p:txBody>
      </p:sp>
      <p:pic>
        <p:nvPicPr>
          <p:cNvPr id="163" name="Picture 162" descr="qr_group_20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146536" y="5669280"/>
            <a:ext cx="594360" cy="594360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9838944" y="6400800"/>
            <a:ext cx="91440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760" b="1">
                <a:solidFill>
                  <a:srgbClr val="005C32"/>
                </a:solidFill>
                <a:latin typeface="Arial"/>
              </a:rPr>
              <a:t>31 peserta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753344" y="6400800"/>
            <a:ext cx="96012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r"/>
            <a:r>
              <a:rPr sz="700" b="0">
                <a:solidFill>
                  <a:srgbClr val="505050"/>
                </a:solidFill>
                <a:latin typeface="Arial"/>
              </a:rPr>
              <a:t>Kabupaten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Kota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Pinang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Kelurahan Sudimara Pinang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29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Dr. Siti Munawati, S.Ag., M.Pd.I.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Imas Sukaesih, S.E., M.M.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Aulian Khairani, S.I.Kom., M.Si.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2301010002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SUPRIYATI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2301010021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LATHIFAH AZZAHRA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2301030013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FERDIANSYAH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2301030044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ADEN FADZLI FERRARY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2301030082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ALDITH SALMAN AL-FARIZ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2301030101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ALDI RIYANSYAH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2302010023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FRIDY CAGIVA RHADITYA PUTRA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2302010086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NAYLLAH AGUSTIN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2303020026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SULFI AL-HAMDI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2303020035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KINGKIN MAULIA NABILA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2303020015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MALIKI PIJAR PURNAMA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2304030013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AXEL PUTRA ALNIS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2304030051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DICYTA IKHSAN FATAHILLAH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2304040022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IRMA NURMAYANTI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2305020018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NOVITA ANDRIYANI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2206010189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ARYA PUTRA LILY PRADANA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2306010033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BUNGA NUR HAETIYA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2306010065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MELINDA ALFIRA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2306010087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AULIA CAHYANI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2306010107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YONISE DEVA SURESTIA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2306010123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ROSYATI SALSABILA AZZAHRO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2306010146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USSY WAHYU SETIYOWATI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2306010182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SEPTIANI AMANDA PUTRI WULANDARI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2306010209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WINDI YARTI SAKILA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2306020020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LULU AFPRIDILLA AINI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2306020045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DESFIA SALSABILA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2306020064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SESILIA RAHMADANI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2303020065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RIZKY RAMADHAN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2301030059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SABRINA JELITA MAHARANI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Kota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Pinang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Kelurahan Nerogtog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27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Dr. Muhamad Mas'ud, S.Sy., M.Ag.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Umi Kulsum, S.E., M.M.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Alamsyah, S.S., M.I.Kom.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2301010024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MUHAMAD ILHAM AROZABI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2301030058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VELINA WITRIA KHANIF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2301030085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ACHMAD HABIBI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2301030105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NASYWA SALSABILA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2302010048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ANGEL ANASTASIA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2302010088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PRANSISCUS TAMBUN SIMBOLON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2303020041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ISHMATUL MAWLA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2303020005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AJRIYA NAJWA KAMILA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2304030055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MUHAMAD KAHFI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2305010003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JESICA MAHENDRA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Ekonomi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2305020021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DINDA AZIZAH NUR RAHMATIA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2306010002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FIKRY AKBAR HARAHAP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2306010034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ILMA MARGARINNA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2306010067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RANDI HARDIANSYAH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2306010088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NADIA FAHMATURIDA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2306010112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ABDU RIZAL FAHMI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2306010124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RISKA DEWI ARWANTI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2306010148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BRATA SENA LATANZA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2306020008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QOIRUNNISA WAHYU NOVITA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2306010109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KANIA SABILA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2306020023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NURNAILA APRILIA YUANDIN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2306020046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AQEELA RASYHA AUGHI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2306020065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ADITYA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2305020008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POPPY RAHMADHANA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2306020066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DIAN PERMATASARI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2301010013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SHIFA ROSA APRIYANI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2303020042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RAFAH PARHATUSSHAFWAH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clean_corporate_educational_presentation_slide_i_2_batc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Kota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Karawaci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Kelurahan Bugel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33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Dr. Irawan, S.Pd.I., M.Pd.I.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Luther Hasan Lase, S.E., M.M.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Miftahul Adib, S.Kom., M.I.Kom.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2301010004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ANGGI FITRIA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GALUH ALFIANA HASTUTI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2301010006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KAYLA LU’ATHUSOBAH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2301010026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NUR WAHIDILLAH SALECHA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2301030018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ABU BAKAR MAULANA SIDIK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2301030061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RIFQA NOOR HAFIZA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2301030086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LIA ELI YANI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2301030106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GALUH RISMAWATI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2302010040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NAUFAL ZAKY HERMAWAN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2302010092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CAHYA MARHANI REFI ARDIANSYAH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2303020048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AINUR ROFIQ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2303020043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ROBIATUL ADAWIYAH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2303020059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ISDA NUR AZIZAH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2304030021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REYHAN ARIEF YUDITAMA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2304030058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MELFIANA ANWAR SAPUTRI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502920" y="6044183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521208" y="605149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59536" y="605149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2305010006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737360" y="605149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SUMINAR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709159" y="605149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Ekonomi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502920" y="620877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521208" y="621609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859536" y="621609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2305020025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737360" y="621609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MELYANA CAHYA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709159" y="621609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2306010003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ANANDA NAJIB SUHENDRO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2306010037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MEISYA NAJWA VERDILLA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2306010068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MARISA MEILANO RIZKI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2306020005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DINA NURUL HUSNA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2306010114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MUTHIA SYIFA FADHILAH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2306010126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ANGGORO RIVALDO ARSYAD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2306010150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ASIMA REHULINA BR SITANGGANG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2306010180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WIDINI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2306020010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LINA RUSDIANA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2306010099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AFRIKA NUKO CAHYANIE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2306020025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TRISA HARUMI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2306020048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DWI FITRIANI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2" name="TextBox 181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30.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2306030011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GIBRAN VEBRIAN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Bisnis Digital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7" name="TextBox 186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31.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2304030007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RIDHO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6108192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2" name="TextBox 191"/>
          <p:cNvSpPr txBox="1"/>
          <p:nvPr/>
        </p:nvSpPr>
        <p:spPr>
          <a:xfrm>
            <a:off x="6126479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32.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6464807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2304030047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7342631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AZMI HIDAYAT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10314432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6108192" y="6044183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7" name="TextBox 196"/>
          <p:cNvSpPr txBox="1"/>
          <p:nvPr/>
        </p:nvSpPr>
        <p:spPr>
          <a:xfrm>
            <a:off x="6126479" y="605149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33.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6464807" y="605149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2301030015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7342631" y="605149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WISA BAYU BRELIAN SAIFULLOH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10314432" y="605149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Kota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Karawaci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Kelurahan Cimone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31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Ariesta Setyawati, S.Pd.I., M.Pd.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Ristanto, S.Pd., M.M.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Eko Febriyanto, S.Sos.I., M.I.Kom.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2301010009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FAUZIYAN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2301010028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AUDIZIA HANI RIZQI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2301030032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NAYLA AL - AUFA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2301030065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ELIA LISNAWATI NUR KHOLIFAH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2301030087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RAIHAN RAMADHAN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2102010036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SYIFA ARDILAH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2302010038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RATIH PURNAMA SARI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2302010093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NURUL INDA MARDIYYA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2303020025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RETNO PUJI ASTUTI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2303020051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ZAHRA ARDININGRUM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2303020060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NAJJANA HAMIM ARRAFI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2304030029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FELIX ANDO TOKYSIA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2304030059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WA ODE NURSYELLA AMALIA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2304040023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FARHAN RIF'ATULLAH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2306010005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SAVIRA DWI ANANDA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502920" y="6044183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521208" y="605149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59536" y="605149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2306010011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737360" y="605149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AGIDIA AZKIA SALSABILLA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709159" y="605149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2306010042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NAZWA AZAHRA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2306010069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FADIAH DIAN AULIA AZZAHARA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2306010090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MEILA ALFIANTI FARID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2306010115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ERLIANA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2306010129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KHAILA NUR RAHMA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2306010154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LIZRA NUR AMANDA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2306010187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NURSEHA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2306010026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NICKY APRILIA ZAHRA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2306020027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ROHMAH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2306020050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FAISAL ABDILAH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2301010011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VHINKAN YOLANDINI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2304030042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HAIKAL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2304030057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ADITYAWAN ARYA JAHRI SAPUTRA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2" name="TextBox 181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30.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2304040007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SUSTRIYA UTAMA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6108192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7" name="TextBox 186"/>
          <p:cNvSpPr txBox="1"/>
          <p:nvPr/>
        </p:nvSpPr>
        <p:spPr>
          <a:xfrm>
            <a:off x="6126479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31.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464807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2301030089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7342631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DZULLUTHFI MULLIA AL RAZI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10314432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Kota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Benda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Kelurahan Belendung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30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Hasim, S.Pd., M.Pd.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Dr. Muhammad Ibrahim Rantau, S.Sy., M.I.P.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Dr. Dippo Alam, S.H., M.H.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DIAN NUGRAHA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2301010029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AMMAR AL ABSOR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2301030068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YEDI SAPUTRA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2301030090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SISKA KHOIRUNNISA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2302010001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REVI JULYUS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2302010072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ARIF MUSTOFA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2302010095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MUTIARA ISMI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2303020027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MOCHAMAD NOFAL HABIBULLAH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2303020053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ALIFAH AILATUN NASUHA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2303020062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MOCHAMMAD DZACKY PAMUNGKAS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2304030030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LAYYINATUS SYIFA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2306010008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ZANJABILA HUMAIRAH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2306010015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NURULFITRI KHOIRUNNISA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2306010051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AIS RORRA JULIFILLYA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2306010091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ABID ILYAS WICAKSONO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2306010116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NABELA RAHMAWATI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2306010130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JIHAN MALAKIANO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2306010156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KEISHA NAJWA ARYANTI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2306010190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RIZKA DINDA AMANDA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2306010076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BELLA AQILAH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2306020028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FARID GUNAWAN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2306020052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NAJWA AULIA MAHARANI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2306020069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MAULIDA AULIA ROSITA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2206010148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ADEN NASER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2302010037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ACHMAD EDGAR. A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2303020039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WILDAN FIRDAUS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2306020068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RAHMAT TIA APRILIA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2305020019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RIFA NADZIRAH AHMAD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2303020017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HUSNIYYAH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6108192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2" name="TextBox 181"/>
          <p:cNvSpPr txBox="1"/>
          <p:nvPr/>
        </p:nvSpPr>
        <p:spPr>
          <a:xfrm>
            <a:off x="6126479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30.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464807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2303020022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342631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LUTHFIAH NAHDIATUSSOLIHA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314432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Kota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Benda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Kelurahan Jurumudi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28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Neni Nuraeni Wiatiningsih, Dra., M.Si.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Dr. Irvan Arif Kurniawan, S.Sos., M.A.P.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Dian Yulviani, S.H., M.H.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2504040041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MUHAMAD RYAN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2301010030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SILVA NUR AIDAH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2301030037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DIAN SYIFA KUSUMAWARDHANI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2301030070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RANGGA DWI PRASETYA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2301030091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GHIYATS MU'ADZ AL FATIH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2302010008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ZAKI KHAIRULLOH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2302010043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INDAH DEVA SARI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2303020029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MAHMUD IBNU ROSY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2303020054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VERA OKTAVIANI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2303020067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MAYSAROH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2304030039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ANGGIT RANGGA PUTRA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2304040007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SUSTRIYA UTAMA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2305020003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BAGAS FEBRIANSYAH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2305020026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INNAYAH PUTRI NUGROHO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2306010016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RIMARSHA ANNA PRATAMA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2306020004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NOLA DIADARA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2306010074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NURHASANAH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2306020002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MIFTAH IBNU MANDURI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2306010132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RONALDI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2306010164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YOGI PUTRA PRATAMA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2306010193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TIARA RAMADHANI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2306010084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DHEA NAZWA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2306020031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ANNIS IVANA DEA AMANDHA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2306020053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DANIA MARSYA KAMILA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2406020072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MAHATMA GUSTI PRADANA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2302010038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RATIH PURNAMASARI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2301030095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DESTA MUSTIKA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2301030077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PUTRI NAYLA PRIANDANA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Kota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Tangerang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Kelurahan Buaran Indah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33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Pri Utami, S.Pd., M.Si.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Dadi Waluyo, S.H., M.H.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Hariyanto, S.Kom., M.Kom.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2306010009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HIRA NURMALA SARI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2301030008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HAIKAL IRSYADUDDIN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2301030040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DAFFA RIFQI RAFLIANSYAH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2301030077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DILA FITRI WANDANA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2301030093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LUTFI AULIA SULARTO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2302010019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EGI DZAKIYA MUTIA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2302010053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MUHAMAD RAFLI HERMANSYAH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2302010045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SYAFIRA FEBDITANIA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2303020004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FITRIAH ANDINA ANWAR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2303020056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GITA CAHYANI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2304020003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AFDIRA RIVALDY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Industri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2304030041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RAJA AKBAR SANJAINI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2204040011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GAZA PALESTINA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2305020006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BAYU ISTNA MUTTAQIN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2306010017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UTARI AMALIA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502920" y="6044183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521208" y="605149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59536" y="605149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2306010056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737360" y="605149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MUHAMAD RIDHO SAPUTRA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709159" y="605149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502920" y="620877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521208" y="621609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859536" y="621609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2306010077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737360" y="621609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AFRINA SAVIRA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709159" y="621609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2306020006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ZAHRA YULIYASTI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2306010117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RAISYA RAHMAN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2306010139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IRA SRIUTARI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2306010169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NAJMA KAMILA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2306010194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ELYSHA RAKHMAWATI SURYANA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2306010158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ALI KHARROR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2306020054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ANANDA SAFITRI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2306020068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RAHMAT TIA APRILIA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2306010070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DHEA MARSHANDA PUTRI SUHARJA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2306020067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DIAN RISKI SAFITRI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2304030040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DIKRY MAULANA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2304030008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MAULANA FARHAN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2" name="TextBox 181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30.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2305020030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ALYSSA KEYSHA PUTRI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7" name="TextBox 186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31.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2306010101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ISNAENI NU HAMIDAH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6108192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2" name="TextBox 191"/>
          <p:cNvSpPr txBox="1"/>
          <p:nvPr/>
        </p:nvSpPr>
        <p:spPr>
          <a:xfrm>
            <a:off x="6126479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32.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6464807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2303020009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7342631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AMELIA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10314432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6108192" y="6044183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7" name="TextBox 196"/>
          <p:cNvSpPr txBox="1"/>
          <p:nvPr/>
        </p:nvSpPr>
        <p:spPr>
          <a:xfrm>
            <a:off x="6126479" y="605149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33.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6464807" y="605149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2301030036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7342631" y="605149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CITRA ANDHARA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10314432" y="605149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Kota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Neglasari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Kelurahan Kedaung Wetan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28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Dr. Srie Nuning Mulatsih, S.E., M.Si.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Djamaludin,S.Kom.,M.Kom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Muhamad Hilman, S.Kom., M.TI.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2301010015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PUSPITA ANJAR ANY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2301030019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NAWAL IRSYAD ROSYADI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2301030026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IKRIM KHAZIFA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2301030078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RENATA ANEIRA ICHWAN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2301030094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RIZALDI FAHRI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2302010065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FAUZAN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2302010054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TRI ANISA IGA MAWARNI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2402010122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SOVIQA KHARISMA ANDANIE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2303020030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IFFKA ZAIMATUNNISA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2303020057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AHADIANA RAHMANI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2304020011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SEPTA INDAH KARUNIA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Industri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2304030036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SAVIRA NASYA SYAWALLIA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2305020015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HILDA AINU SIFA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2305020012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AULIA NUR APRILIANI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2306010023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MAWAR AUDRYNA ASHRY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2306010057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DWI NUR FITRIANI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2306010079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LINDI OVTAFIANI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2306010095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HAFIZH ZAKI PERDANA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2306010118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JHEANY ANASTASIA AMELIN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2306010141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DWI PUTRI CHINTYA MARTIN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2306010176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ROFIQOH HARYANTI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2306010196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ALLIYYA DAMAYANTI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2306020012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IFTITAH NUR AMALIA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2306020037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JEANITA DWI NADYATAMI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2306020055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NAILA AWALIYATUL KAMILAH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2306030001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BAYU DWI SEMBADA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Bisnis Digital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2304030034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ESAI SEPTIANA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2301010014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ALIFAH NUR SELISTIAWATI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Kota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Neglasari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Kelurahan Karangsari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29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Tetty Andriani Kusuma, S.T., M.T.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Dr. Ratna Indayatun, SH., MH.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Ahmad Syauki, S.Kom., M.Kom.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2301010017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TIARA RAHMAWATI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2301030021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RISKA ANDRIANI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2301030029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KAISHA AZZARIN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2301030080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AL FARISY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2301030098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WIDYA AMELIA PUTRI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2302010050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HUSNUL KHOTIMAH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2302010055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AULIA FITRI HARDIYAN SARI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2502010091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SALWA INDAH PRATIWI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2303020031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SELVI EDILAH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2303020006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NIA YUSNIATI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2304030014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WANDA SOFIAH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2304040002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RIVALDO SUDRAJAT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2305020016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LUTFIAH JULIANTI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2305020014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RANI NURHAENI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2306010025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SABILLA RAHMADHANY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2306010059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MUTIA RAHMANDA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2306010080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AALIYAH JAMAL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2306010098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NADIA PURNAMASARI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2306010160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NABILAH AWALIYAH PUTRI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2306010142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TALITHA SYANDANA CHANDRA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2301030025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REFI FATRULLOH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2306010197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RAFI SATRIA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2306020015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FARAS KHUMAIROH RAMADHANI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2306020040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RESTI LUTHFIA RAHMAN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2306020059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HANUM DWI SALSABIELLA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2306030002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AI NURHAYATI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Bisnis Digital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2304030010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MUHAMAD GALIH SASTRA WIRYA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2304030066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DAVID ALFAZRI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2306010009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HIRA NURMALA SARI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Kota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Tangerang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Kelurahan Tanah Tinggi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32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M. Asep Rahmatullah, S.Pd.I., M.Pd.I.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Ilya Arina Rusyda, S.T., M.T.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Sugeng Lubar Prastowo, S.T., M.M.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2301010019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VANNESA RIA MEILANI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2301030011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ALDI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2301030041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SERLI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2301030081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ALLIFIA ZAHARA RAMADHANTI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2301030100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PUTRI RAHAYU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2302010020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JUAN PAJRIL PADILAH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2302010062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LUTHFI HANAFIA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2303020013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HASNAWATI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2303020033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MUHAMAD DAVA VIRMANSYAH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2303020058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ADLI HERYANSYAH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2304030005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RYAN ARDIYANSYAH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2304030050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SURYA ABDILLAH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2304040020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SYAHID RAMADAN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2305020017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ALDRIANT ANDITIRTA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2306010004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NASYWA HUDAN RAMADHANI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502920" y="6044183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521208" y="605149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59536" y="605149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2306010031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737360" y="605149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RIFIA KUSWARDINI ASNAKUM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709159" y="605149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2306010064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ROBBY NURFAZRI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2306010086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TRI PUSPITA SARI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2306010104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RINA MAHARANI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2306010119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SAFITRI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2306010143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ANNALINDH RAHMAH FAUZIYAH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2306010181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TASYA SISILIA KHOTIMAH MUIS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2306010204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SITTI AULIA SALSHABILLAH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2306020016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ERTINA DAMAYANTI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2306020042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DZAKKIYYAH ZAHRAATUNNISA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2306020060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BALGIS AULIYA HUMAIROH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2303020049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SAHAL AHMAD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2304030061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ZAENUR RIFA’I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2304030039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HILWAN BUKHORI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2" name="TextBox 181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30.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2306010178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ZIDHAN MUSYAFA ABRAHAM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6108192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7" name="TextBox 186"/>
          <p:cNvSpPr txBox="1"/>
          <p:nvPr/>
        </p:nvSpPr>
        <p:spPr>
          <a:xfrm>
            <a:off x="6126479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31.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464807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2306010093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7342631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DINDA MEISYA ADRIANA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10314432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6108192" y="6044183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2" name="TextBox 191"/>
          <p:cNvSpPr txBox="1"/>
          <p:nvPr/>
        </p:nvSpPr>
        <p:spPr>
          <a:xfrm>
            <a:off x="6126479" y="605149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32.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6464807" y="605149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2306020032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7342631" y="605149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VERI ZAUHARI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10314432" y="605149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Kabupaten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Sindang Jaya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Desa Sindang Sono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31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Ilham Aji Pangestu, S.H., M.H.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Dewi Ratnasari, S.Pd., M.Pd.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Dr. Ade Irfan Abdurahman, S.Kom., M.Si.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2304060001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DINA CAHYA ALIFIYAH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Sistem Informasi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2301010025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ARGI ARDIYANSAH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2306020044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DEA MEILINDA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2306020003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HERY GUNAWAN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2306020014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NURLAILAH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2306030004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WIDYA HAMZAH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Bisnis Digital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2302010067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DAFA MAULANA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2302010051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PUTRI AYU DWI PERTIWI ISKANDAR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2301030016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DESTI PURNAMA ASTI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2301030020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FAHRELLIA SEPTI SUMANTRI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2301030071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DIMAS SYAUQI ALFARIDZI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2301030072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ARYA FATTAH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2301030063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TARADIVA AZZAHRA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2306010179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HASANUDIN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2306010155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RHEIFANA KELIA PUTRI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502920" y="6044183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521208" y="605149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59536" y="605149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2306010039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737360" y="605149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DAHANI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709159" y="605149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2306010211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AULIA QULBI KHOIRIAH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2306010144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HAMDAN NUR IHSAN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2306010047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FAIZ AHMAD SHIDIQ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2306010110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FIRDA FADILAH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2306010191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AISYA NUR LATIFAH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2303020037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AISYAH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2303020003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MIFTAHUL IRHAM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2305020023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DINDA AMELIA RAHMAYANTI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2305010002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CHAERUNISA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Ekonomi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2304030011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WARDAH HAMIDAH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2304030025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ARIEF TRIO DEWANTORO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2304030054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SANJAYA PUTRA ISMOYO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2304030049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HILWAN BUKHORI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2" name="TextBox 181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30.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2304040012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MOCHAMAD KAHLIL GHAZA KHADAFI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6108192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7" name="TextBox 186"/>
          <p:cNvSpPr txBox="1"/>
          <p:nvPr/>
        </p:nvSpPr>
        <p:spPr>
          <a:xfrm>
            <a:off x="6126479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31.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464807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2302010030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7342631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RELIC RAMADHAN PUTRA PRIYATNA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10314432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Kabupaten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Pakuhaji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Desa Kiara Payung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29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Dr. Beggy Tamara, S.H., M.Sy.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Andi Yustina Lestari Wahab, S.Pd., M.Pd.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2" name="Picture 21" descr="qr_group_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extBox 30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2301010023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RESMA WARDA FAUZIAH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2301010016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REGGY RAMADHAN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1" name="TextBox 40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2306020035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DILA ALHANAFIA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6" name="TextBox 45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2306020039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DINIATI AMALIYAH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1" name="TextBox 50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2306020038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STEVEN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6" name="TextBox 55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2306010135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MALVI ADRIAN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1" name="TextBox 60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2302010078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FIRDAUS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6" name="TextBox 65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2301030001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NAYLA AULIA MAYANGSARI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1" name="TextBox 70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2301030055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DHEA MARDIANA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6" name="TextBox 75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2301030048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ANDINI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1" name="TextBox 80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2301030012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MELA FEBRIYANI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6" name="TextBox 85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2301030038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AISYAH SUCI RAMADHANI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90" name="Rectangle 89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1" name="TextBox 90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2306010045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FAHRY AHBAR SAPUTRA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6" name="TextBox 95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2306010075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WINDA FEBRIYANI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1" name="TextBox 100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2306010082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JAHWA KHAIRA AULIA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6" name="TextBox 105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1" name="TextBox 110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2306010177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PATIMAH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6" name="TextBox 115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2306010168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NAYLA AULIA UTAMI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1" name="TextBox 120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2306010208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GINA ILMIYAH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6" name="TextBox 125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2306010063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FENITA DWI AULIA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1" name="TextBox 130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2303020066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DAFFA AKHDAN ALHAKIM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6" name="TextBox 135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2303020045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NUR ATIKA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1" name="TextBox 140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2303020024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FEBRI YANTI SYARIDA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6" name="TextBox 145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2305020009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NADIA ANUGRAHANI PURUHITA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1" name="TextBox 150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2304020002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ARI KUSMIYANTO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Industri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6" name="TextBox 155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2304030023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ABDUL AZIZ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1" name="TextBox 160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2304030044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ALDI SETIAPUJI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6" name="TextBox 165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2304030037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PHILO SOPHIA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1" name="TextBox 170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2304040006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HENGKI MAULANA KUSMADINATA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6" name="TextBox 175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2304040010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FIRMANSYAH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clean_corporate_educational_presentation_slide_i_3_batch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Kabupaten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Rajeg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Desa Sukamanah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31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Alin Erlita Nurfatiha, S.T., M.T.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Achmad Thorik, S.H., M.H.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Dr. Imam Sudarmaji, M.Pd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2306020029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ADZINI USWATUN HASANAH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2306020049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SILVI SOLEHAH MUNZIAH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2306020041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DANANG TAUHID IKHSAN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2302010064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ARIES SHOLAH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2302010017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NUR ROHMAN WAHID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2302010011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YOSEP TANU PUTRA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2302010070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ANNISA NUR AZIIZAH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2302010002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ALFRIEDO KUSUMA DEWA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2301030067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HAMMAM KURNIAWAN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2301030069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BALQIS AULIA NATASYA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2301030049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RUTH KEZIA TESALONIKA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2301030073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PUTRI NAYLLA PRIANDANI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2301030084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RISFA HADYANIE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2306010046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CHIARA DEWI QARIRAH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2306010012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CHARENNIA WIBOWO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502920" y="6044183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521208" y="605149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59536" y="605149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2306010189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737360" y="605149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FEBY LIESTYO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709159" y="605149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2306010203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SHOFIYYA AZZAHRA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2306010041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THERISA SHERLY HARINNISA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2306010043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AMELIA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2306010149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YUNEISHA ELOK AYUNINGTYAS PERTIWI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2306010103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SHIFA AULIYA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2306010172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ADINDA RAMADHANI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2303020068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PAUJI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2303020047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AFIFAH THOHIROH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2303020040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NURLATIFAH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2305020024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APRINDA DWI NINGRUM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2304020010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SUROSO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Industri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2304030068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RULIE PERNANDA KESUMA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2304030034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ESAI SEPTIANA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2" name="TextBox 181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30.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2304030060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NABIHI RAMDHANI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6108192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7" name="TextBox 186"/>
          <p:cNvSpPr txBox="1"/>
          <p:nvPr/>
        </p:nvSpPr>
        <p:spPr>
          <a:xfrm>
            <a:off x="6126479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31.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464807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2304010002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7342631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DHEA APRILLIA KUSUMA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10314432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Kimia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Kabupaten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Rajeg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Desa Pangarengan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29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Tiara Ayu Lestari, S.H., M.H.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Tenia Ramalia, S.Pd., M.Pd.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Ladika, S.T., M.T.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2301010003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MUTIARA SALSABILA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2301010012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RAHMA LIA AMANDA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2306020033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HANUM KHAIRUNNISA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2306020063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JUBAEDAH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2306020056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NANI ANGGRAINI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2302010035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DIDI AGUS YUDIANTO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2302010014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AZALIA PRAMITA PRIDANY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2302010085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SARAH AZWA AURIAH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2301030097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FADHIL BAGAS DARUSALAM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2301030046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FEBI AYU WULANDARI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2301030079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HERA RAHMA AYUNINGTYAS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2301030033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HANNA AZ-ZAHRA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2301030103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AJILLAH SAFITRI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2306010159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ANANG KURNIAWAN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2306010133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BHRE RADYAN ARKA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2306010174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AKHMAD HASBUNALLOH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2306010128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ALFHI FAHREZI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2306010140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FAIZ NUR GHATHFAN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2306010134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AFREZA ADZRIL TRAMADHIKA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2306010035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NADYA INDAH MAHARANI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2406010161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ADILAH AULIYA FITRI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2306010066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MUTIARA HAFI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2303020018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AJI DARMANTO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2303020019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HABIB WIJAYA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2305020013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ALIFIA NINGRUM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2305020005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SRI HARDIANTI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2304020007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DWI MUSTIKA NUGROHO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Industri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2304030053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WILDAN MUKHLISHIN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2304010003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QIARA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Kimia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Kabupaten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Rajeg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Desa Daon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29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Isnaniah, S.Pd., M.Pd.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Dr. Raendhi Rahmadi, S.H., M.Kn.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Rini Hardiyanti, S.E.Sy., M.I.Kom.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2301010005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NURUL INTAN APRILLIANTI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2306020026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NAYAN FADLI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2306020009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ALYA RAHMAWATI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2306020001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NOVIA RAMADANI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2306020062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YADIH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2302010024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SULAEMAN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2302010063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FALAH ESYA PUTRI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2301030088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HAIKAL FAWWAZ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2301030052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HANAFI NUR MUSTHOFA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2301030099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HABIBURROHMAN NURWAHID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2301030039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DANING DIRDA AZZAHRA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2301030066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RIAN NURDIANSYAH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2306010183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DESTINA GULO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2306010022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REFANIA MIFTAKHUL JANAH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2306010021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REYHAN TRI SEPTIANDYKA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2306010038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TAZKIYATUN NUPUS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2306010106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ZAHRANI FADHILLAH RASTIWI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2306010111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ARTIKA LAILATUL ATMALIA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2306010161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RIDHO RAMADHAN NURHIDAYAH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2303020068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PAUJI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2303020008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IRHAMNI SABIL ABDILLAH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2303020010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HUDZAIFAH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2305020010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RIFQI FAUZAN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2304020001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ADITYA IMANNUR RHOFI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Industri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2304030027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RIFKY APRIANSYAH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2304030052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JULIA NABILA SAFITRI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2204030065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FEBRI NATANIA BR PURBA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2304040019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MOHAMAD AMINUDIN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2302010047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SOBIRIN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Kabupaten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Teluk Naga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Desa Kampung Besar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30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Dr. Mamay Komariah, S.H., M.H.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Hery Nuraini, S.Pd., M.Pd.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Sintya Purwandaningsih, S.Ab., M.A.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2301010027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ZAHWA MUTIA ASHARI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2306020058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ANDINI ILMA HASANAH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2306020019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AISYA DENA APRILLIA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2306020034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TETI HAYATI APRILYANTI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2306030008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DAMARA HAMDANI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Bisnis Digital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2302010069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NANDA ALIF ANUGRAH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2302010066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QORINA IZZATUL MA'ARIFAH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2302010005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SHELVI SITI NURHAZIZAH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2301030017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ADELIA OCTAVIANI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2301030022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BENING AUDREY FATIKASARI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2301030002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IQBAL WAHYU ADITYA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2306010151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ROLIANAH RAHMAT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2306010013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M. CHOLIQ NAUFAL SUHENDAR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2306010071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SYARIFAH AL-FARIZI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2306010122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EKA AMELIA UTAMI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2306010092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NAZWA SALSA NABILA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2306010145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RANA HALIMATUS SADDIA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2306010131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SANG ALANG GARDHA ISLAMY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2306010089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ABDUROFIQ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2306010061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YONI LUTFI RISTIANTI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2303020023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RIFAI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2303020021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DINA FIKRIYAH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2305020011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INDAH FARIH FAIZA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2305010001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JULPAH SAKINA TULJANNAH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Ekonomi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2304020006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GALIH PUTRA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Industri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2304030069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FAIZAL BAKRI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2304030028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AGUS NUGROHOJATI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2304030006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KIREY SAKURA KUSUMA NASTITI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2204040010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SHAKIRA ADETI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6108192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2" name="TextBox 181"/>
          <p:cNvSpPr txBox="1"/>
          <p:nvPr/>
        </p:nvSpPr>
        <p:spPr>
          <a:xfrm>
            <a:off x="6126479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30.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464807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2301030056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342631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GILANG DAIHATUL KADAFI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314432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Kabupaten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Gunung Kaler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Desa Ranca Gede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30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Nirna Nirmala, S.Pd., M.Pd.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Siti Hawa, S.E., M.Akt.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Aries Denta Putra, M.Pd.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2301010008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SHIFA SALSABILLAH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2306020018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MUHAMAD KHOLIL FIKRI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2306020024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MUHAMAD AZMI RAJA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2306020043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NURUL AZIZAH FITRIAH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2306030010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AURISA SYAHIRA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Bisnis Digital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2302010009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BAGUS WAHYUDI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2302010059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ZAKHRA LAYYINA SARAGIH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2302010049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ESTI AYU FADILLA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2301030064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GHIZELLA NAZWA ALIZA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2301030045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NAJWA NIKI MAHARANI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2301030102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MIKO SAPUTRA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2301030095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DESTA MUSTIKA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2306010186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SILVIANI MAI LESTARI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2306010094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ANDIKA MAULANA APRILIAN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2306010147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TAUFIQURRAHMAN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2306010058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UUN ARDIANTI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2306010040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NAZZARINA PEBRIANTI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2306010054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NUR ALYAWATI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2306010157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NAZWA AJIZAH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2306010049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RAHMAWATI QODRI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2303020050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NABILAH RAFA'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2305020002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YUNIA AYU SAFITRI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2305010011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SAIDIAH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Ekonomi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2305010010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YUYUN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Ekonomi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2304020012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FAUZAN HIBATULLAH BIGGANI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Industri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2304030024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RIZKI ADNAN HALIM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2304030017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IKBAAR AGASSY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2304030045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ZAKHI MAULANA ALHAMDANI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2304040013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NAUFAL ARKAN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6108192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2" name="TextBox 181"/>
          <p:cNvSpPr txBox="1"/>
          <p:nvPr/>
        </p:nvSpPr>
        <p:spPr>
          <a:xfrm>
            <a:off x="6126479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30.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464807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2301030051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342631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AFRIZA DZANDINAR BAKAT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314432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Kabupaten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Solear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Desa Cikuya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29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Lastry Forsia, S.Pd., M.Pd.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Fauzi, S.Kom., M.Kom.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Sofian, S.E., M.M.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2301010032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ARDIANSYAH RAMADHAN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2306020013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IMAYDIN NISAZULFI FANI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2306020030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CHOFIFAH TRI HANDAYANI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2306020057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HAMIM SHOLAHUDIN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2306030007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NAFA AMANDANI WINATA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Bisnis Digital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2302010029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NABILA WIDIANANDA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2302010077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AMIRAH WASIMAH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2301030028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SADAM GILANG RAMADHAN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2301030062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BINTANG SURYA RAMADHAN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2301030009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MOHAMMAD ADRIAN MARCELINO GIANOVA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2301030023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DIANIS PUTRIANI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2306010175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MOCHAMMAD DZUL FATHIR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2306010153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JUANG AMALL SASTRA WIGUNA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2306010165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ISTIQOMAH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2306010030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NURUL LISTIANI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2306010210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NUR DAHLIA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2306010173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HANA FAUZIANA ILMI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2306010096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BAGAS SETIAJI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2306010029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FITRIA RAHMAWATI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2303020055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FARHA NABILA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2303020034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RAFI'I MUHAMAD RAIHAN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2305020022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NOVA AULIA PUSPITA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2305010009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NUR SALSA FAJRIYAH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Ekonomi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2304020005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ABDUL HAKIM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Industri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2304030016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WAWAN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2304030035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NAZWA AMELIA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2304040014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HAMJAH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2302010057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MAULANA BAYU SATRIA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2301030092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KOSASIH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Kabupaten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19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Sindang Jaya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Desa Sindang Asih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29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Marrieta Moddies Swara, S.Pd., M.Pd.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Ainul Azhari, S.Th.I., M.Ag.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Faisal Tomi Saputra, S.I.Kom., M.Si.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ILHAM FIRDAUS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2306020036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MUHAMAD FALAH ZIDDAN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2306020061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MUHAMAD IKHSAN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2306020051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DANIEL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2306030012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NINA OLIVIA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Bisnis Digital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2302010068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MIFTAHUL HAFIT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2302010096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SYAMSUL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2301030024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RIZQI NURHAMIDAH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2301030043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RANGGA FEBYANTO DWI PRASETYO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2301030035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ADAM BAGAS SENO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2306010184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SABRINA NURUL AISYAH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2306010014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WELLY FARHAN HIDAYAT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2306010010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SHEILLA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2306010171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FATIMAH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2306010050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NAJIA HUMAIDA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2306010073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ALPI DAMAYANTI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2306010048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NAZWA AULIA SAPUTRI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2306010072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NAUFAL ADJIE ARYA WICAKSANA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2306010100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ANGGUN TRI RAHMAWATI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2303020016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ANNISA'UL FADHILLAH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2303020064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ARIZCHA MARWATUSSOFFAH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2305020027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HAPIPAH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2305010007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YULI MUDHI YATUL ADRIFAH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Ekonomi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2304020013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GITA LESTARI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Industri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2304030032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ZAMAR BALFAS ABDULLAH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2304040003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ANGGI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2304040001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RIZKI RIVALDI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2302010074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OKTAVIA RAMADHANI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2302010097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ALYSA YUNIAWATI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164592" y="146304"/>
            <a:ext cx="11868912" cy="6565392"/>
          </a:xfrm>
          <a:prstGeom prst="roundRect">
            <a:avLst/>
          </a:prstGeom>
          <a:solidFill>
            <a:srgbClr val="F1FAF1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64592" y="146304"/>
            <a:ext cx="11868912" cy="749808"/>
          </a:xfrm>
          <a:prstGeom prst="roundRect">
            <a:avLst/>
          </a:prstGeom>
          <a:solidFill>
            <a:srgbClr val="005C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20040" y="237744"/>
            <a:ext cx="667512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2100" b="1">
                <a:solidFill>
                  <a:srgbClr val="FFFFFF"/>
                </a:solidFill>
                <a:latin typeface="Arial"/>
              </a:rPr>
              <a:t>PEMBAGIAN KELOMPOK KKK 2026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726679" y="237744"/>
            <a:ext cx="4069080" cy="329184"/>
          </a:xfrm>
          <a:prstGeom prst="roundRect">
            <a:avLst/>
          </a:prstGeom>
          <a:solidFill>
            <a:srgbClr val="0E753E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726679" y="256032"/>
            <a:ext cx="4069080" cy="29260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200" b="1">
                <a:solidFill>
                  <a:srgbClr val="FFFFFF"/>
                </a:solidFill>
                <a:latin typeface="Arial"/>
              </a:rPr>
              <a:t>Kabupaten Tangerang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" y="1005840"/>
            <a:ext cx="3337560" cy="502920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66928" y="1060704"/>
            <a:ext cx="3200400" cy="3840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2500" b="1">
                <a:solidFill>
                  <a:srgbClr val="FFFFFF"/>
                </a:solidFill>
                <a:latin typeface="Arial"/>
              </a:rPr>
              <a:t>KELOMPOK 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1627632"/>
            <a:ext cx="64008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000" b="1">
                <a:solidFill>
                  <a:srgbClr val="005C32"/>
                </a:solidFill>
                <a:latin typeface="Arial"/>
              </a:rPr>
              <a:t>Lokasi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64" y="1847088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Kecamatan Sepatan Timur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64" y="2103120"/>
            <a:ext cx="3337560" cy="237744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200" b="1">
                <a:solidFill>
                  <a:srgbClr val="181818"/>
                </a:solidFill>
                <a:latin typeface="Arial"/>
              </a:rPr>
              <a:t>Desa Lebak Wangi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064" y="2450592"/>
            <a:ext cx="1645920" cy="310896"/>
          </a:xfrm>
          <a:prstGeom prst="roundRect">
            <a:avLst/>
          </a:prstGeom>
          <a:solidFill>
            <a:srgbClr val="D2EED5"/>
          </a:solidFill>
          <a:ln w="12700">
            <a:solidFill>
              <a:srgbClr val="D2E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76072" y="2487168"/>
            <a:ext cx="15087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919" b="1">
                <a:solidFill>
                  <a:srgbClr val="005C32"/>
                </a:solidFill>
                <a:latin typeface="Arial"/>
              </a:rPr>
              <a:t>Peserta: 31 orang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7639" y="1005840"/>
            <a:ext cx="365760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114800" y="1097280"/>
            <a:ext cx="333756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DPL / Pendamping Lapangan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1389888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1. Aniek Widiarti, S.E., M.M.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1691640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2. Ashilatul Rahmawati, S.Pd.I., M.Pd.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1993392"/>
            <a:ext cx="3383280" cy="25603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181818"/>
                </a:solidFill>
                <a:latin typeface="Arial"/>
              </a:rPr>
              <a:t>3. Machrunnisa, S.T., M.T.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18120" y="1005840"/>
            <a:ext cx="3703320" cy="17556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001000" y="1097280"/>
            <a:ext cx="1600200" cy="228600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1100" b="1">
                <a:solidFill>
                  <a:srgbClr val="005C32"/>
                </a:solidFill>
                <a:latin typeface="Arial"/>
              </a:rPr>
              <a:t>QR Grup WhatsApp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1000" y="1335024"/>
            <a:ext cx="1600200" cy="438912"/>
          </a:xfrm>
          <a:prstGeom prst="rect">
            <a:avLst/>
          </a:prstGeom>
          <a:noFill/>
        </p:spPr>
        <p:txBody>
          <a:bodyPr wrap="square" lIns="27432" tIns="9144" rIns="27432" bIns="9144" anchor="t">
            <a:spAutoFit/>
          </a:bodyPr>
          <a:lstStyle/>
          <a:p>
            <a:pPr algn="l"/>
            <a:r>
              <a:rPr sz="800" b="0">
                <a:solidFill>
                  <a:srgbClr val="505050"/>
                </a:solidFill>
                <a:latin typeface="Arial"/>
              </a:rPr>
              <a:t>Pindai QR untuk masuk ke WAG kelompok</a:t>
            </a:r>
          </a:p>
        </p:txBody>
      </p:sp>
      <p:pic>
        <p:nvPicPr>
          <p:cNvPr id="23" name="Picture 22" descr="qr_group_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920" y="1161288"/>
            <a:ext cx="1280160" cy="128016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02920" y="2944368"/>
            <a:ext cx="11045952" cy="292608"/>
          </a:xfrm>
          <a:prstGeom prst="round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94360" y="2971800"/>
            <a:ext cx="10835640" cy="20116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Arial"/>
              </a:rPr>
              <a:t>DAFTAR PESERTA | Format: NIM, Nama, Program Studi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21208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1248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9928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2920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521208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9536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2301010007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7360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FAUZI NUR HAKIM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9159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2920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521208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9536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2306020021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360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NAJWA PUTRI SAHARA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9159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2920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521208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9536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2306020047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7360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NIKI AULIA PUTRI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09159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2920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46"/>
          <p:cNvSpPr txBox="1"/>
          <p:nvPr/>
        </p:nvSpPr>
        <p:spPr>
          <a:xfrm>
            <a:off x="521208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9536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2306020022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37360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JANATIKA FITRI NARESHVARI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9159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Akuntansi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2920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521208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5.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9536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2306030006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7360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AULIA MIFTAH AZ-ZAHRA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09159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Bisnis Digital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2920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/>
          <p:cNvSpPr txBox="1"/>
          <p:nvPr/>
        </p:nvSpPr>
        <p:spPr>
          <a:xfrm>
            <a:off x="521208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6.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9536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2302010018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7360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NAZWA AULIA NASUTION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09159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920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521208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7.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9536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2302010022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37360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KHOLILAH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09159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02920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/>
          <p:cNvSpPr txBox="1"/>
          <p:nvPr/>
        </p:nvSpPr>
        <p:spPr>
          <a:xfrm>
            <a:off x="521208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8.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9536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2302010007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737360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REVANIA NATASYA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9159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2920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TextBox 71"/>
          <p:cNvSpPr txBox="1"/>
          <p:nvPr/>
        </p:nvSpPr>
        <p:spPr>
          <a:xfrm>
            <a:off x="521208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9.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536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2302010075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737360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NURIYAH RABI'ATUL ADAWIYYAH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709159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Hukum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2920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521208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10.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536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2301030042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37360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RISMA FITRIYATAMI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09159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2920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521208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11.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59536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2301030083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37360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NAUFAL HAWARI SHIDIQ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09159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2920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TextBox 86"/>
          <p:cNvSpPr txBox="1"/>
          <p:nvPr/>
        </p:nvSpPr>
        <p:spPr>
          <a:xfrm>
            <a:off x="521208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12.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9536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2301030053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37360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AULIA SALSABILA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09159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920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521208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59536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2301030057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737360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SAKINAH DZIKRA AMALIA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09159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Ilmu Komunikasi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02920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7" name="TextBox 96"/>
          <p:cNvSpPr txBox="1"/>
          <p:nvPr/>
        </p:nvSpPr>
        <p:spPr>
          <a:xfrm>
            <a:off x="521208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59536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2306010053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37360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RENO RAMADHAN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709159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02920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521208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15.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59536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2306010152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37360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MELLA SUFIANTI MA'RIFAH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09159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502920" y="6044183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521208" y="605149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16.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59536" y="605149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2306010138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737360" y="605149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MULIAWATI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709159" y="605149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108192" y="3355848"/>
            <a:ext cx="5440680" cy="219456"/>
          </a:xfrm>
          <a:prstGeom prst="rect">
            <a:avLst/>
          </a:prstGeom>
          <a:solidFill>
            <a:srgbClr val="005C32"/>
          </a:solidFill>
          <a:ln w="12700">
            <a:solidFill>
              <a:srgbClr val="005C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/>
          <p:cNvSpPr txBox="1"/>
          <p:nvPr/>
        </p:nvSpPr>
        <p:spPr>
          <a:xfrm>
            <a:off x="6126479" y="3383279"/>
            <a:ext cx="32004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No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446520" y="3383279"/>
            <a:ext cx="859536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NIM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315200" y="3383279"/>
            <a:ext cx="2907792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NAMA PESERTA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268712" y="3383279"/>
            <a:ext cx="1207008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80" b="1">
                <a:solidFill>
                  <a:srgbClr val="FFFFFF"/>
                </a:solidFill>
                <a:latin typeface="Arial"/>
              </a:rPr>
              <a:t>PRODI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08192" y="357530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7" name="TextBox 116"/>
          <p:cNvSpPr txBox="1"/>
          <p:nvPr/>
        </p:nvSpPr>
        <p:spPr>
          <a:xfrm>
            <a:off x="6126479" y="358261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17.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464807" y="358261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2306010108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42631" y="358261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JESSY SIZKY RAHMADANI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314432" y="358261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108192" y="373989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6126479" y="374721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18.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464807" y="374721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2306010032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42631" y="374721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SUCI WULANDARI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0314432" y="374721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108192" y="390448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6126479" y="391180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19.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464807" y="391180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2306010102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42631" y="391180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AULIYA NURUL ANNISA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314432" y="391180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08192" y="406908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2" name="TextBox 131"/>
          <p:cNvSpPr txBox="1"/>
          <p:nvPr/>
        </p:nvSpPr>
        <p:spPr>
          <a:xfrm>
            <a:off x="6126479" y="407639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20.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64807" y="407639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2306010024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342631" y="407639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PUTRI WIDIYASTUTI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314432" y="407639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108192" y="423367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7" name="TextBox 136"/>
          <p:cNvSpPr txBox="1"/>
          <p:nvPr/>
        </p:nvSpPr>
        <p:spPr>
          <a:xfrm>
            <a:off x="6126479" y="424098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21.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464807" y="424098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2306010062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42631" y="424098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KAYLA AYU LINTANG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314432" y="424098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6108192" y="4398264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2" name="TextBox 141"/>
          <p:cNvSpPr txBox="1"/>
          <p:nvPr/>
        </p:nvSpPr>
        <p:spPr>
          <a:xfrm>
            <a:off x="6126479" y="440557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22.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464807" y="440557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2306010121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342631" y="440557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NURUL AUDI AYU LESTARI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0314432" y="440557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Manajemen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6108192" y="4562856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7" name="TextBox 146"/>
          <p:cNvSpPr txBox="1"/>
          <p:nvPr/>
        </p:nvSpPr>
        <p:spPr>
          <a:xfrm>
            <a:off x="6126479" y="457017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23.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464807" y="457017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2303020020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342631" y="457017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AQILATUN ARUM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314432" y="457017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108192" y="4727448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2" name="TextBox 151"/>
          <p:cNvSpPr txBox="1"/>
          <p:nvPr/>
        </p:nvSpPr>
        <p:spPr>
          <a:xfrm>
            <a:off x="6126479" y="473476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24.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464807" y="473476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2305020028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42631" y="473476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MIKA DEVI SAFITRI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314432" y="473476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Bahasa Inggris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6108192" y="4892040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7" name="TextBox 156"/>
          <p:cNvSpPr txBox="1"/>
          <p:nvPr/>
        </p:nvSpPr>
        <p:spPr>
          <a:xfrm>
            <a:off x="6126479" y="489935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25.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464807" y="489935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2305010005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342631" y="489935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NADIA RAHMA IZAKI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314432" y="489935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Ekonomi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08192" y="5056632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2" name="TextBox 161"/>
          <p:cNvSpPr txBox="1"/>
          <p:nvPr/>
        </p:nvSpPr>
        <p:spPr>
          <a:xfrm>
            <a:off x="6126479" y="506394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26.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464807" y="506394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2304030061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342631" y="506394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AHMAD ZAENUR RIFA'I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314432" y="506394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6108192" y="5221224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TextBox 166"/>
          <p:cNvSpPr txBox="1"/>
          <p:nvPr/>
        </p:nvSpPr>
        <p:spPr>
          <a:xfrm>
            <a:off x="6126479" y="5228539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27.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464807" y="5228539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2304030004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342631" y="5228539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MUHAMAD EKO MAULANA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314432" y="5228539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108192" y="5385816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TextBox 171"/>
          <p:cNvSpPr txBox="1"/>
          <p:nvPr/>
        </p:nvSpPr>
        <p:spPr>
          <a:xfrm>
            <a:off x="6126479" y="5393131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28.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464807" y="5393131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2304030064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342631" y="5393131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ACHMAD PRASETYO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314432" y="5393131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Informatika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108192" y="5550408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TextBox 176"/>
          <p:cNvSpPr txBox="1"/>
          <p:nvPr/>
        </p:nvSpPr>
        <p:spPr>
          <a:xfrm>
            <a:off x="6126479" y="5557723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29.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464807" y="5557723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2304040017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342631" y="5557723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MUHAMAD ROMDONI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0314432" y="5557723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Teknik Sipil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6108192" y="5715000"/>
            <a:ext cx="5440680" cy="164592"/>
          </a:xfrm>
          <a:prstGeom prst="rect">
            <a:avLst/>
          </a:prstGeom>
          <a:solidFill>
            <a:srgbClr val="F5FBF6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2" name="TextBox 181"/>
          <p:cNvSpPr txBox="1"/>
          <p:nvPr/>
        </p:nvSpPr>
        <p:spPr>
          <a:xfrm>
            <a:off x="6126479" y="5722315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30.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464807" y="5722315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2301010031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342631" y="5722315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MUHAMMAD RAFI YULIANSYAH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314432" y="5722315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Administrasi Publik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6108192" y="5879592"/>
            <a:ext cx="5440680" cy="164592"/>
          </a:xfrm>
          <a:prstGeom prst="rect">
            <a:avLst/>
          </a:prstGeom>
          <a:solidFill>
            <a:srgbClr val="FFFFFF"/>
          </a:solidFill>
          <a:ln w="12700">
            <a:solidFill>
              <a:srgbClr val="96D2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7" name="TextBox 186"/>
          <p:cNvSpPr txBox="1"/>
          <p:nvPr/>
        </p:nvSpPr>
        <p:spPr>
          <a:xfrm>
            <a:off x="6126479" y="5886907"/>
            <a:ext cx="32004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0">
                <a:solidFill>
                  <a:srgbClr val="181818"/>
                </a:solidFill>
                <a:latin typeface="Arial"/>
              </a:rPr>
              <a:t>31.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464807" y="5886907"/>
            <a:ext cx="8229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570" b="1">
                <a:solidFill>
                  <a:srgbClr val="181818"/>
                </a:solidFill>
                <a:latin typeface="Arial"/>
              </a:rPr>
              <a:t>2303020046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7342631" y="5886907"/>
            <a:ext cx="288036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70" b="1">
                <a:solidFill>
                  <a:srgbClr val="181818"/>
                </a:solidFill>
                <a:latin typeface="Arial"/>
              </a:rPr>
              <a:t>SITI AISYAH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10314432" y="5886907"/>
            <a:ext cx="1188720" cy="155448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l"/>
            <a:r>
              <a:rPr sz="560" b="0">
                <a:solidFill>
                  <a:srgbClr val="181818"/>
                </a:solidFill>
                <a:latin typeface="Arial"/>
              </a:rPr>
              <a:t>Pend. Agama Islam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502920" y="6519672"/>
            <a:ext cx="11018520" cy="164592"/>
          </a:xfrm>
          <a:prstGeom prst="rect">
            <a:avLst/>
          </a:prstGeom>
          <a:noFill/>
        </p:spPr>
        <p:txBody>
          <a:bodyPr wrap="square" lIns="27432" tIns="9144" rIns="27432" bIns="9144" anchor="ctr">
            <a:spAutoFit/>
          </a:bodyPr>
          <a:lstStyle/>
          <a:p>
            <a:pPr algn="ctr"/>
            <a:r>
              <a:rPr sz="650" b="0">
                <a:solidFill>
                  <a:srgbClr val="5A5A5A"/>
                </a:solidFill>
                <a:latin typeface="Arial"/>
              </a:rPr>
              <a:t>Catatan: Nama DPL Kabupaten dicek agar tidak berulang dengan DPL Kota. Jika ada irisan, prioritas ditampilkan pada kelompok Kota.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clean_professional_presentation_slide_infograp_4_batch_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clean_corporate_informational_presentation_slide_5_batch_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wide_landscape_infographic_slide_design_clean_cor_1_batch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clean_corporate_institutional_infographic_slide_2_batch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clean_corporate_institutional_presentation_slide_3_batch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hostwriter_images/generated/a_clean_professional_presentation_infographic_slid_4_batch_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6997</Words>
  <Application>Microsoft Macintosh PowerPoint</Application>
  <PresentationFormat>Layar Lebar</PresentationFormat>
  <Paragraphs>2971</Paragraphs>
  <Slides>37</Slides>
  <Notes>15</Notes>
  <HiddenSlides>0</HiddenSlides>
  <MMClips>0</MMClips>
  <ScaleCrop>false</ScaleCrop>
  <HeadingPairs>
    <vt:vector size="6" baseType="variant">
      <vt:variant>
        <vt:lpstr>Font Dipakai</vt:lpstr>
      </vt:variant>
      <vt:variant>
        <vt:i4>2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Company>LRPM UNIS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Infografis Sosialisasi KKK Terintegrasi 2026</dc:title>
  <dc:subject>Sosialisasi KKK Terintegrasi 2026</dc:subject>
  <dc:creator>OpenAI</dc:creator>
  <cp:lastModifiedBy>Myoffice51254</cp:lastModifiedBy>
  <cp:revision>3</cp:revision>
  <dcterms:created xsi:type="dcterms:W3CDTF">2026-07-06T10:50:17Z</dcterms:created>
  <dcterms:modified xsi:type="dcterms:W3CDTF">2026-07-08T00:39:17Z</dcterms:modified>
</cp:coreProperties>
</file>